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介绍了筷子的相关信息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包括发明时间、发明者及使用时的注意事项。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11485848" cy="1279631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78729"/>
          </a:xfrm>
        </p:spPr>
        <p:txBody>
          <a:bodyPr/>
          <a:lstStyle/>
          <a:p>
            <a:pPr algn="dist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 were first used in China and then introduced to other areas in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3 things to know about them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33431"/>
            <a:ext cx="11485848" cy="315233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should we pay attention to when using chopsticks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else should we know about the history of chopsticks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origin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today’s name of Chinese chopsticks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Chopsticks are considered one of the symbols of Chinese food culture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invention of chopsticks plays a very important role in Chinese history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exact historical record about the question, but there are many folk stories about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5527" y="1186488"/>
            <a:ext cx="407484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73791"/>
            <a:ext cx="11485848" cy="137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“Chopsticks were first used in China and then introduced to other areas in the world.”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此空从总体上来介绍筷子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筷子被认为是中国饮食文化的象征之一。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lvl="0"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were chopsticks invented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lvl="0"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ago, Chinese ancestors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actually also used hands to eat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3,000 years ago during the Shang dynasty, Chinese people started to use chopsticks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pre-Qin period, chopsticks were called “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and in the Qin and Han dynasties, they were called “Zhu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箸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“Zhu” shares the same pronunciation with “stop” in Chinese, which is an unlucky word, by the Ming dynasty, people began to call them “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Kuai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meaning “fast” in Chinese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00221"/>
            <a:ext cx="11485848" cy="227299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should we pay attention to when using chopsticks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else should we know about the history of chopsticks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origin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起源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today’s name of Chinese chopsticks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Chopsticks are considered one of the symbols of Chinese food culture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invention of chopsticks plays a very important role in Chinese history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exact historical record about the question, but there are many folk stories about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99972" y="2579860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441645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根据空格位置可知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此空总结该段落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这就是今天中国筷子名字的起源。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invented chopsticks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that Jiang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Ziya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inspired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create chopsticks by a mythical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神话中的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one is that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Daji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consort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妃子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King Zhou of Shang, invented chopsticks in order to please the king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also said that Yu the Great, who founded the Xia dynasty, used sticks to pick up hot food in order to save time to control floods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chopsticks came into being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4852"/>
            <a:ext cx="11485848" cy="230832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should we pay attention to when using chopsticks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else should we know about the history of chopsticks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origin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起源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today’s name of Chinese chopsticks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Chopsticks are considered one of the symbols of Chinese food culture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invention of chopsticks plays a very important role in Chinese history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exact historical record about the question, but there are many folk stories about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5263" y="1108110"/>
            <a:ext cx="341760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F</a:t>
            </a:r>
            <a:endParaRPr lang="zh-CN" altLang="en-US" sz="20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013176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 invented chopsticks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is that Jiang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Ziya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激励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create 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 by a mythical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神话中的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此空讲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问题的答案与故事有关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关于这个问题没有确切的历史记载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但有许多民间故事。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96140" y="5408510"/>
            <a:ext cx="4371902" cy="4263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00AEEF"/>
                </a:solidFill>
                <a:cs typeface="Times New Roman" panose="02020603050405020304" pitchFamily="18" charset="0"/>
              </a:rPr>
              <a:t>inspire</a:t>
            </a:r>
            <a:r>
              <a:rPr lang="en-US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AEEF"/>
                </a:solidFill>
                <a:cs typeface="Times New Roman" panose="02020603050405020304" pitchFamily="18" charset="0"/>
              </a:rPr>
              <a:t>sb</a:t>
            </a:r>
            <a:r>
              <a:rPr lang="en-US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AEEF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AEEF"/>
                </a:solidFill>
                <a:cs typeface="Times New Roman" panose="02020603050405020304" pitchFamily="18" charset="0"/>
              </a:rPr>
              <a:t>do</a:t>
            </a:r>
            <a:r>
              <a:rPr lang="en-US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AEEF"/>
                </a:solidFill>
                <a:cs typeface="Times New Roman" panose="02020603050405020304" pitchFamily="18" charset="0"/>
              </a:rPr>
              <a:t>sth</a:t>
            </a:r>
            <a:r>
              <a:rPr lang="en-US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激励某人去做某事</a:t>
            </a:r>
            <a:endParaRPr lang="zh-CN" altLang="zh-CN" sz="2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箭头左.eps" descr="id:21474864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15456" y="5438082"/>
            <a:ext cx="411127" cy="28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84801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eating with the elders, Chinese people usually let the elders take up chopsticks before anyone else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Besides, playing with chopsticks is thought to be a bad manner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also impolite to tap chopsticks on the edge of one’s bowl, because in ancient China beggars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乞丐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did it to attract attention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67283"/>
            <a:ext cx="11485848" cy="24910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should we pay attention to when using chopsticks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else should we know about the history of chopsticks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origin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起源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today’s name of Chinese chopsticks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Chopsticks are considered one of the symbols of Chinese food culture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invention of chopsticks plays a very important role in Chinese history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exact historical record about the question, but there are many folk stories about it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97048" y="751060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5443314"/>
            <a:ext cx="11485848" cy="866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根据空格位置可知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此处为段落小标题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为特殊疑问句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结合段落大意可知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主要讲的是使用筷子需要注意的内容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使用筷子时要注意什么？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734</Words>
  <Application>Microsoft Office PowerPoint</Application>
  <PresentationFormat>自定义</PresentationFormat>
  <Paragraphs>46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2025-09-17T04:56:05Z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